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1" r:id="rId3"/>
    <p:sldId id="292" r:id="rId4"/>
    <p:sldId id="294" r:id="rId5"/>
    <p:sldId id="293" r:id="rId6"/>
    <p:sldId id="29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54820" autoAdjust="0"/>
  </p:normalViewPr>
  <p:slideViewPr>
    <p:cSldViewPr>
      <p:cViewPr varScale="1">
        <p:scale>
          <a:sx n="62" d="100"/>
          <a:sy n="62" d="100"/>
        </p:scale>
        <p:origin x="-104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D45E3-461B-AA41-950A-9E795EFBCE23}" type="datetimeFigureOut">
              <a:rPr lang="en-US" smtClean="0"/>
              <a:t>10/06/19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43B6-C291-D44D-988E-1C13426A8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6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9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0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B43B6-C291-D44D-988E-1C13426A8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9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35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10/06/19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3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10/06/19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65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35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10/06/19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30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94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10/06/19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08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10/06/19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2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10/06/19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3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10/06/19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5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776044-2A87-4A34-AC49-C3894CFB174A}" type="datetimeFigureOut">
              <a:rPr lang="en-GB" smtClean="0"/>
              <a:t>10/06/19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C2929B-C1C3-4DF0-A032-26859A4F31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9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25DDD6A-CC88-44E4-9C47-BF9BCC0C9B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31844"/>
            <a:ext cx="3810532" cy="571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2EAECB9-3F02-480C-850C-F097348223A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68" y="6166620"/>
            <a:ext cx="2088232" cy="57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8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ign-tas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04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ign-task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7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ign-task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6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ign-task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6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sign-task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7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esign-task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89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6924</TotalTime>
  <Words>4</Words>
  <Application>Microsoft Macintosh PowerPoint</Application>
  <PresentationFormat>On-screen Show (4:3)</PresentationFormat>
  <Paragraphs>4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in the Classroom</dc:title>
  <dc:creator>Pete Robinson</dc:creator>
  <cp:lastModifiedBy>Kelly Monk</cp:lastModifiedBy>
  <cp:revision>161</cp:revision>
  <dcterms:created xsi:type="dcterms:W3CDTF">2017-01-21T13:48:19Z</dcterms:created>
  <dcterms:modified xsi:type="dcterms:W3CDTF">2019-06-10T12:58:26Z</dcterms:modified>
</cp:coreProperties>
</file>